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saveSubsetFonts="1" autoCompressPictures="0">
  <p:sldMasterIdLst>
    <p:sldMasterId id="2147483755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352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2015536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971551"/>
            <a:ext cx="6487668" cy="236466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143000"/>
            <a:ext cx="6498158" cy="1293650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2" y="2474259"/>
            <a:ext cx="6498159" cy="68748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C5678-EE20-4FA5-88E2-6E0BD67A2E26}" type="datetime1">
              <a:rPr lang="en-US" smtClean="0"/>
              <a:t>10/13/14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458904"/>
            <a:ext cx="4079545" cy="871538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340892"/>
            <a:ext cx="4079545" cy="2790114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B8377-21E3-4835-B75D-4E2847E2750F}" type="datetime1">
              <a:rPr lang="en-US" smtClean="0"/>
              <a:t>10/13/14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269544"/>
            <a:ext cx="3657600" cy="3988558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51B39-B140-43FE-96DB-472A2B59CE7C}" type="datetime1">
              <a:rPr lang="en-US" smtClean="0"/>
              <a:t>10/13/14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276226"/>
            <a:ext cx="1524000" cy="41814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276226"/>
            <a:ext cx="6689726" cy="4181475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0BB2-27C5-458B-ABCE-839C88CF47CE}" type="datetime1">
              <a:rPr lang="en-US" smtClean="0"/>
              <a:t>10/13/14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738E-8962-435F-8C43-147B8DD7E819}" type="datetime1">
              <a:rPr lang="en-US" smtClean="0"/>
              <a:t>10/13/14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9" y="2514601"/>
            <a:ext cx="8416925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9" y="3578272"/>
            <a:ext cx="8416925" cy="729503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986D-6BE9-4264-908F-02DB36FD8D6C}" type="datetime1">
              <a:rPr lang="en-US" smtClean="0"/>
              <a:t>10/13/14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272653"/>
            <a:ext cx="8402040" cy="212764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6" y="1802359"/>
            <a:ext cx="8056563" cy="1021556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6" y="2802004"/>
            <a:ext cx="8056563" cy="1125140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AEA93-55E7-4DA9-90C2-089A26EEFEC4}" type="datetime1">
              <a:rPr lang="en-US" smtClean="0"/>
              <a:t>10/13/14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80682"/>
            <a:ext cx="8042276" cy="10027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200151"/>
            <a:ext cx="3840480" cy="325755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200151"/>
            <a:ext cx="3840480" cy="325755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CF3C7-6809-4F39-BD67-A75817BDDE0A}" type="datetime1">
              <a:rPr lang="en-US" smtClean="0"/>
              <a:t>10/13/14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80682"/>
            <a:ext cx="8042276" cy="100271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089919"/>
            <a:ext cx="3840480" cy="563165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1760562"/>
            <a:ext cx="3840480" cy="2697139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089919"/>
            <a:ext cx="3840480" cy="563165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1760562"/>
            <a:ext cx="3840480" cy="2697139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AEB24-CE78-465C-A726-91D0868FA48F}" type="datetime1">
              <a:rPr lang="en-US" smtClean="0"/>
              <a:t>10/13/14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AADF0-1749-4E8B-9691-B44A5F8C0895}" type="datetime1">
              <a:rPr lang="en-US" smtClean="0"/>
              <a:t>10/13/14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628A-A867-4937-BBE5-207DB6F9C51A}" type="datetime1">
              <a:rPr lang="en-US" smtClean="0"/>
              <a:t>10/13/14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458904"/>
            <a:ext cx="3840480" cy="871538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276225"/>
            <a:ext cx="3840480" cy="4181475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340892"/>
            <a:ext cx="3840480" cy="2790114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BBB94-68E6-4675-A946-F1C5994EDBD7}" type="datetime1">
              <a:rPr lang="en-US" smtClean="0"/>
              <a:t>10/13/14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80682"/>
            <a:ext cx="8042276" cy="100271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200151"/>
            <a:ext cx="8042276" cy="32575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0C4986D-6BE9-4264-908F-02DB36FD8D6C}" type="datetime1">
              <a:rPr lang="en-US" smtClean="0"/>
              <a:t>10/13/14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 idx="4294967295"/>
          </p:nvPr>
        </p:nvSpPr>
        <p:spPr>
          <a:xfrm>
            <a:off x="675582" y="1192395"/>
            <a:ext cx="7772400" cy="116046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TweetFlow</a:t>
            </a:r>
            <a:r>
              <a:rPr lang="en-US" sz="7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 </a:t>
            </a:r>
            <a:endParaRPr lang="en" sz="7200" b="1" dirty="0">
              <a:solidFill>
                <a:schemeClr val="accent1">
                  <a:lumMod val="60000"/>
                  <a:lumOff val="4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subTitle" idx="4294967295"/>
          </p:nvPr>
        </p:nvSpPr>
        <p:spPr>
          <a:xfrm>
            <a:off x="959326" y="2890692"/>
            <a:ext cx="7772400" cy="15131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buNone/>
            </a:pPr>
            <a:r>
              <a:rPr lang="en" sz="2000" dirty="0">
                <a:latin typeface="Calibri"/>
                <a:cs typeface="Calibri"/>
              </a:rPr>
              <a:t>Aseel Addawood</a:t>
            </a:r>
          </a:p>
          <a:p>
            <a:pPr algn="l" rtl="0">
              <a:spcBef>
                <a:spcPts val="0"/>
              </a:spcBef>
              <a:buNone/>
            </a:pPr>
            <a:r>
              <a:rPr lang="en" sz="2000" dirty="0">
                <a:latin typeface="Calibri"/>
                <a:cs typeface="Calibri"/>
              </a:rPr>
              <a:t>Chi-Hsien Yen </a:t>
            </a:r>
          </a:p>
          <a:p>
            <a:pPr algn="l" rtl="0">
              <a:spcBef>
                <a:spcPts val="0"/>
              </a:spcBef>
              <a:buNone/>
            </a:pPr>
            <a:r>
              <a:rPr lang="en" sz="2000" dirty="0">
                <a:latin typeface="Calibri"/>
                <a:cs typeface="Calibri"/>
              </a:rPr>
              <a:t>Linya Huang</a:t>
            </a:r>
          </a:p>
          <a:p>
            <a:pPr algn="l">
              <a:spcBef>
                <a:spcPts val="0"/>
              </a:spcBef>
              <a:buNone/>
            </a:pPr>
            <a:r>
              <a:rPr lang="en" sz="2000" dirty="0">
                <a:latin typeface="Calibri"/>
                <a:cs typeface="Calibri"/>
              </a:rPr>
              <a:t>Sharanya Bathey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981" y="1926534"/>
            <a:ext cx="933699" cy="93369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0">
                <a:latin typeface="Arial"/>
                <a:ea typeface="Arial"/>
                <a:cs typeface="Arial"/>
                <a:sym typeface="Arial"/>
              </a:rPr>
              <a:t>Visualization description</a:t>
            </a:r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4607"/>
            <a:ext cx="9143999" cy="4574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0">
                <a:latin typeface="Arial"/>
                <a:ea typeface="Arial"/>
                <a:cs typeface="Arial"/>
                <a:sym typeface="Arial"/>
              </a:rPr>
              <a:t>Visualization description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4607"/>
            <a:ext cx="9143999" cy="4574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0">
                <a:latin typeface="Arial"/>
                <a:ea typeface="Arial"/>
                <a:cs typeface="Arial"/>
                <a:sym typeface="Arial"/>
              </a:rPr>
              <a:t>Visualization description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4607"/>
            <a:ext cx="9143999" cy="457428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/>
        </p:nvSpPr>
        <p:spPr>
          <a:xfrm>
            <a:off x="146950" y="284600"/>
            <a:ext cx="1774800" cy="37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2nd day retweet 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0">
                <a:latin typeface="Arial"/>
                <a:ea typeface="Arial"/>
                <a:cs typeface="Arial"/>
                <a:sym typeface="Arial"/>
              </a:rPr>
              <a:t>Visualization description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4607"/>
            <a:ext cx="9143999" cy="4574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0">
                <a:latin typeface="Arial"/>
                <a:ea typeface="Arial"/>
                <a:cs typeface="Arial"/>
                <a:sym typeface="Arial"/>
              </a:rPr>
              <a:t>Visualization description</a:t>
            </a:r>
          </a:p>
        </p:txBody>
      </p:sp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4607"/>
            <a:ext cx="9143999" cy="4574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0">
                <a:latin typeface="Arial"/>
                <a:ea typeface="Arial"/>
                <a:cs typeface="Arial"/>
                <a:sym typeface="Arial"/>
              </a:rPr>
              <a:t>Visualization description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4607"/>
            <a:ext cx="9143999" cy="4574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54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Class</a:t>
            </a:r>
            <a:r>
              <a:rPr lang="en" sz="5400" b="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54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Material</a:t>
            </a:r>
            <a:r>
              <a:rPr lang="en" sz="5400" b="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54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Incorporated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457200" y="1705462"/>
            <a:ext cx="8229600" cy="857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5400" b="1" dirty="0" smtClean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Question</a:t>
            </a:r>
            <a:r>
              <a:rPr lang="en-US" sz="5400" b="1" dirty="0" smtClean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s?</a:t>
            </a:r>
            <a:endParaRPr lang="en" b="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771450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/>
                <a:ea typeface="Arial"/>
                <a:cs typeface="Calibri"/>
                <a:sym typeface="Arial"/>
              </a:rPr>
              <a:t>Idea</a:t>
            </a: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2352681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dirty="0"/>
              <a:t>Show how information spreads through Twitter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57200" y="6346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Motivation</a:t>
            </a:r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457200" y="1492078"/>
            <a:ext cx="8229600" cy="343377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-US" dirty="0" smtClean="0"/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1. </a:t>
            </a:r>
            <a:r>
              <a:rPr lang="en" dirty="0" smtClean="0"/>
              <a:t>How </a:t>
            </a:r>
            <a:r>
              <a:rPr lang="en" dirty="0"/>
              <a:t>information spreads around the world </a:t>
            </a:r>
            <a:r>
              <a:rPr lang="en" dirty="0" smtClean="0"/>
              <a:t>through</a:t>
            </a:r>
            <a:r>
              <a:rPr lang="en-US" dirty="0" smtClean="0"/>
              <a:t>  </a:t>
            </a:r>
            <a:r>
              <a:rPr lang="en" dirty="0" smtClean="0"/>
              <a:t>Twitter</a:t>
            </a:r>
            <a:r>
              <a:rPr lang="en" dirty="0"/>
              <a:t>? </a:t>
            </a:r>
            <a:endParaRPr lang="en-US" dirty="0" smtClean="0"/>
          </a:p>
          <a:p>
            <a:pPr rtl="0">
              <a:spcBef>
                <a:spcPts val="0"/>
              </a:spcBef>
              <a:buNone/>
            </a:pPr>
            <a:endParaRPr lang="en-US" dirty="0"/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2. </a:t>
            </a:r>
            <a:r>
              <a:rPr lang="en" dirty="0" smtClean="0"/>
              <a:t>What </a:t>
            </a:r>
            <a:r>
              <a:rPr lang="en" dirty="0"/>
              <a:t>kind of news catch peoples attention?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655593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b="1" dirty="0">
                <a:solidFill>
                  <a:srgbClr val="6FB7D7"/>
                </a:solidFill>
                <a:latin typeface="Calibri"/>
                <a:cs typeface="Calibri"/>
              </a:rPr>
              <a:t>Audience</a:t>
            </a:r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512993"/>
            <a:ext cx="8229600" cy="341285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 lang="en-US" dirty="0" smtClean="0">
              <a:latin typeface="Calibri"/>
              <a:cs typeface="Calibri"/>
            </a:endParaRPr>
          </a:p>
          <a:p>
            <a:r>
              <a:rPr lang="en" dirty="0" smtClean="0">
                <a:latin typeface="Calibri"/>
                <a:cs typeface="Calibri"/>
              </a:rPr>
              <a:t>Anyone </a:t>
            </a:r>
            <a:r>
              <a:rPr lang="en" dirty="0">
                <a:latin typeface="Calibri"/>
                <a:cs typeface="Calibri"/>
              </a:rPr>
              <a:t>who wants to see how information spreads geographically through </a:t>
            </a:r>
            <a:r>
              <a:rPr lang="en" dirty="0" smtClean="0">
                <a:latin typeface="Calibri"/>
                <a:cs typeface="Calibri"/>
              </a:rPr>
              <a:t>Twitter</a:t>
            </a:r>
            <a:endParaRPr lang="en-US" dirty="0" smtClean="0">
              <a:latin typeface="Calibri"/>
              <a:cs typeface="Calibri"/>
            </a:endParaRPr>
          </a:p>
          <a:p>
            <a:endParaRPr lang="en-US" dirty="0">
              <a:latin typeface="Calibri"/>
              <a:cs typeface="Calibri"/>
            </a:endParaRPr>
          </a:p>
          <a:p>
            <a:r>
              <a:rPr lang="en" dirty="0" smtClean="0">
                <a:latin typeface="Calibri"/>
                <a:cs typeface="Calibri"/>
              </a:rPr>
              <a:t>Additionally</a:t>
            </a:r>
            <a:r>
              <a:rPr lang="en" dirty="0">
                <a:latin typeface="Calibri"/>
                <a:cs typeface="Calibri"/>
              </a:rPr>
              <a:t>, if someone wants to see the top 10 trending topics on Twitter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457200" y="-945620"/>
            <a:ext cx="8229600" cy="230619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54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Questions </a:t>
            </a:r>
            <a:r>
              <a:rPr lang="en" sz="5400" b="1" dirty="0">
                <a:solidFill>
                  <a:srgbClr val="6FB7D7"/>
                </a:solidFill>
                <a:latin typeface="Calibri"/>
                <a:cs typeface="Calibri"/>
              </a:rPr>
              <a:t>T</a:t>
            </a:r>
            <a:r>
              <a:rPr lang="en" sz="54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o </a:t>
            </a:r>
            <a:r>
              <a:rPr lang="en" sz="5400" b="1" dirty="0">
                <a:solidFill>
                  <a:srgbClr val="6FB7D7"/>
                </a:solidFill>
                <a:latin typeface="Calibri"/>
                <a:cs typeface="Calibri"/>
              </a:rPr>
              <a:t>B</a:t>
            </a:r>
            <a:r>
              <a:rPr lang="en" sz="54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e </a:t>
            </a:r>
            <a:r>
              <a:rPr lang="en" sz="5400" b="1" dirty="0">
                <a:solidFill>
                  <a:srgbClr val="6FB7D7"/>
                </a:solidFill>
                <a:latin typeface="Calibri"/>
                <a:cs typeface="Calibri"/>
              </a:rPr>
              <a:t>A</a:t>
            </a:r>
            <a:r>
              <a:rPr lang="en" sz="54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nswered</a:t>
            </a:r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457200" y="1618295"/>
            <a:ext cx="8229600" cy="310980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 dirty="0" smtClean="0">
                <a:latin typeface="Calibri"/>
                <a:cs typeface="Calibri"/>
              </a:rPr>
              <a:t>1. </a:t>
            </a:r>
            <a:r>
              <a:rPr lang="en" dirty="0" smtClean="0">
                <a:latin typeface="Calibri"/>
                <a:cs typeface="Calibri"/>
              </a:rPr>
              <a:t>How </a:t>
            </a:r>
            <a:r>
              <a:rPr lang="en" dirty="0">
                <a:latin typeface="Calibri"/>
                <a:cs typeface="Calibri"/>
              </a:rPr>
              <a:t>quickly information spreads around the world?</a:t>
            </a:r>
          </a:p>
          <a:p>
            <a:pPr rtl="0">
              <a:spcBef>
                <a:spcPts val="0"/>
              </a:spcBef>
              <a:buNone/>
            </a:pPr>
            <a:endParaRPr dirty="0">
              <a:latin typeface="Calibri"/>
              <a:cs typeface="Calibri"/>
            </a:endParaRPr>
          </a:p>
          <a:p>
            <a:pPr rtl="0">
              <a:spcBef>
                <a:spcPts val="0"/>
              </a:spcBef>
              <a:buNone/>
            </a:pPr>
            <a:r>
              <a:rPr lang="en-US" dirty="0" smtClean="0">
                <a:latin typeface="Calibri"/>
                <a:cs typeface="Calibri"/>
              </a:rPr>
              <a:t>2. </a:t>
            </a:r>
            <a:r>
              <a:rPr lang="en" dirty="0" smtClean="0">
                <a:latin typeface="Calibri"/>
                <a:cs typeface="Calibri"/>
              </a:rPr>
              <a:t>How </a:t>
            </a:r>
            <a:r>
              <a:rPr lang="en" dirty="0">
                <a:latin typeface="Calibri"/>
                <a:cs typeface="Calibri"/>
              </a:rPr>
              <a:t>widely does the information spread?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alibri"/>
              <a:cs typeface="Calibri"/>
            </a:endParaRPr>
          </a:p>
          <a:p>
            <a:pPr>
              <a:spcBef>
                <a:spcPts val="0"/>
              </a:spcBef>
              <a:buNone/>
            </a:pPr>
            <a:r>
              <a:rPr lang="en-US" dirty="0" smtClean="0">
                <a:latin typeface="Calibri"/>
                <a:cs typeface="Calibri"/>
              </a:rPr>
              <a:t>3. </a:t>
            </a:r>
            <a:r>
              <a:rPr lang="en" dirty="0" smtClean="0">
                <a:latin typeface="Calibri"/>
                <a:cs typeface="Calibri"/>
              </a:rPr>
              <a:t>What </a:t>
            </a:r>
            <a:r>
              <a:rPr lang="en" dirty="0">
                <a:latin typeface="Calibri"/>
                <a:cs typeface="Calibri"/>
              </a:rPr>
              <a:t>are the topics that people </a:t>
            </a:r>
            <a:r>
              <a:rPr lang="en" dirty="0" smtClean="0">
                <a:latin typeface="Calibri"/>
                <a:cs typeface="Calibri"/>
              </a:rPr>
              <a:t>retweet</a:t>
            </a:r>
            <a:r>
              <a:rPr lang="en-US" dirty="0" smtClean="0">
                <a:latin typeface="Calibri"/>
                <a:cs typeface="Calibri"/>
              </a:rPr>
              <a:t>?</a:t>
            </a:r>
            <a:r>
              <a:rPr lang="en" dirty="0" smtClean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a</a:t>
            </a:r>
            <a:r>
              <a:rPr lang="en" dirty="0" smtClean="0">
                <a:latin typeface="Calibri"/>
                <a:cs typeface="Calibri"/>
              </a:rPr>
              <a:t>nd </a:t>
            </a:r>
            <a:r>
              <a:rPr lang="en" dirty="0">
                <a:latin typeface="Calibri"/>
                <a:cs typeface="Calibri"/>
              </a:rPr>
              <a:t>Why?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457200" y="503173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Tools</a:t>
            </a:r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457200" y="1524363"/>
            <a:ext cx="8229600" cy="258233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>
                <a:latin typeface="Calibri"/>
                <a:cs typeface="Calibri"/>
              </a:rPr>
              <a:t>Google Map API or D3 Datamaps</a:t>
            </a:r>
          </a:p>
          <a:p>
            <a:pPr marL="0" indent="0">
              <a:buNone/>
            </a:pPr>
            <a:endParaRPr lang="en" dirty="0">
              <a:latin typeface="Calibri"/>
              <a:cs typeface="Calibri"/>
            </a:endParaRPr>
          </a:p>
          <a:p>
            <a:r>
              <a:rPr lang="en" dirty="0">
                <a:latin typeface="Calibri"/>
                <a:cs typeface="Calibri"/>
              </a:rPr>
              <a:t>Twitter API</a:t>
            </a:r>
          </a:p>
          <a:p>
            <a:endParaRPr dirty="0">
              <a:latin typeface="Calibri"/>
              <a:cs typeface="Calibri"/>
            </a:endParaRPr>
          </a:p>
          <a:p>
            <a:r>
              <a:rPr lang="en" dirty="0">
                <a:latin typeface="Calibri"/>
                <a:cs typeface="Calibri"/>
              </a:rPr>
              <a:t>Python or Javascript for Data Processing</a:t>
            </a:r>
          </a:p>
          <a:p>
            <a:pPr marL="0" indent="0">
              <a:buNone/>
            </a:pPr>
            <a:endParaRPr dirty="0">
              <a:latin typeface="Calibri"/>
              <a:cs typeface="Calibri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462647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Visualization Flow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457200" y="1537872"/>
            <a:ext cx="8229600" cy="266338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" dirty="0">
                <a:latin typeface="Calibri"/>
                <a:cs typeface="Calibri"/>
              </a:rPr>
              <a:t>A world map will show the top 10 most retweeted </a:t>
            </a:r>
            <a:r>
              <a:rPr lang="en" dirty="0" smtClean="0">
                <a:latin typeface="Calibri"/>
                <a:cs typeface="Calibri"/>
              </a:rPr>
              <a:t>tweet</a:t>
            </a:r>
            <a:endParaRPr lang="en-US" dirty="0" smtClean="0">
              <a:latin typeface="Calibri"/>
              <a:cs typeface="Calibri"/>
            </a:endParaRPr>
          </a:p>
          <a:p>
            <a:pPr marL="38100" lvl="0" indent="0" rtl="0"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" dirty="0">
              <a:latin typeface="Calibri"/>
              <a:cs typeface="Calibri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" dirty="0">
                <a:latin typeface="Calibri"/>
                <a:cs typeface="Calibri"/>
              </a:rPr>
              <a:t>When you hover over the tweet icon you can see the tweet text </a:t>
            </a:r>
            <a:endParaRPr lang="en-US" dirty="0" smtClean="0">
              <a:latin typeface="Calibri"/>
              <a:cs typeface="Calibri"/>
            </a:endParaRPr>
          </a:p>
          <a:p>
            <a:pPr marL="38100" lvl="0" indent="0" rtl="0"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" dirty="0">
              <a:latin typeface="Calibri"/>
              <a:cs typeface="Calibri"/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AutoNum type="arabicPeriod"/>
            </a:pPr>
            <a:r>
              <a:rPr lang="en" dirty="0">
                <a:latin typeface="Calibri"/>
                <a:cs typeface="Calibri"/>
              </a:rPr>
              <a:t>When you click on one of the tweets you can see how this tweet has spread around the world</a:t>
            </a:r>
          </a:p>
          <a:p>
            <a:pPr lvl="0">
              <a:spcBef>
                <a:spcPts val="0"/>
              </a:spcBef>
              <a:buNone/>
            </a:pP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457200" y="530190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7200" b="1" dirty="0">
                <a:solidFill>
                  <a:srgbClr val="6FB7D7"/>
                </a:solidFill>
                <a:latin typeface="Calibri"/>
                <a:ea typeface="Arial"/>
                <a:cs typeface="Calibri"/>
                <a:sym typeface="Arial"/>
              </a:rPr>
              <a:t>Data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57200" y="1468643"/>
            <a:ext cx="8229600" cy="318320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sz="2800" dirty="0">
              <a:latin typeface="Calibri"/>
              <a:cs typeface="Calibri"/>
            </a:endParaRPr>
          </a:p>
          <a:p>
            <a:r>
              <a:rPr lang="en" sz="2800" dirty="0">
                <a:latin typeface="Calibri"/>
                <a:cs typeface="Calibri"/>
              </a:rPr>
              <a:t>Collect twitter data from the past two weeks</a:t>
            </a:r>
          </a:p>
          <a:p>
            <a:pPr marL="0" indent="0">
              <a:buNone/>
            </a:pPr>
            <a:endParaRPr sz="2800" dirty="0">
              <a:latin typeface="Calibri"/>
              <a:cs typeface="Calibri"/>
            </a:endParaRPr>
          </a:p>
          <a:p>
            <a:r>
              <a:rPr lang="en" sz="2800" dirty="0">
                <a:latin typeface="Calibri"/>
                <a:cs typeface="Calibri"/>
              </a:rPr>
              <a:t>Visualize</a:t>
            </a:r>
            <a:r>
              <a:rPr lang="en" sz="2800" dirty="0">
                <a:latin typeface="Calibri"/>
                <a:cs typeface="Calibri"/>
              </a:rPr>
              <a:t> the top 10 retweeted tweets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b="0">
                <a:latin typeface="Arial"/>
                <a:ea typeface="Arial"/>
                <a:cs typeface="Arial"/>
                <a:sym typeface="Arial"/>
              </a:rPr>
              <a:t>Visualization description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6892"/>
            <a:ext cx="9143999" cy="4569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reeze">
    <a:dk1>
      <a:sysClr val="windowText" lastClr="000000"/>
    </a:dk1>
    <a:lt1>
      <a:sysClr val="window" lastClr="FFFFFF"/>
    </a:lt1>
    <a:dk2>
      <a:srgbClr val="09213B"/>
    </a:dk2>
    <a:lt2>
      <a:srgbClr val="D5EDF4"/>
    </a:lt2>
    <a:accent1>
      <a:srgbClr val="2C7C9F"/>
    </a:accent1>
    <a:accent2>
      <a:srgbClr val="244A58"/>
    </a:accent2>
    <a:accent3>
      <a:srgbClr val="E2751D"/>
    </a:accent3>
    <a:accent4>
      <a:srgbClr val="FFB400"/>
    </a:accent4>
    <a:accent5>
      <a:srgbClr val="7EB606"/>
    </a:accent5>
    <a:accent6>
      <a:srgbClr val="C00000"/>
    </a:accent6>
    <a:hlink>
      <a:srgbClr val="7030A0"/>
    </a:hlink>
    <a:folHlink>
      <a:srgbClr val="00B0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198</Words>
  <Application>Microsoft Macintosh PowerPoint</Application>
  <PresentationFormat>On-screen Show (16:9)</PresentationFormat>
  <Paragraphs>50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Breeze</vt:lpstr>
      <vt:lpstr>TweetFlow </vt:lpstr>
      <vt:lpstr>Idea</vt:lpstr>
      <vt:lpstr>Motivation</vt:lpstr>
      <vt:lpstr>Audience</vt:lpstr>
      <vt:lpstr>Questions To Be Answered</vt:lpstr>
      <vt:lpstr>Tools</vt:lpstr>
      <vt:lpstr>Visualization Flow</vt:lpstr>
      <vt:lpstr>Data</vt:lpstr>
      <vt:lpstr>Visualization description</vt:lpstr>
      <vt:lpstr>Visualization description</vt:lpstr>
      <vt:lpstr>Visualization description</vt:lpstr>
      <vt:lpstr>Visualization description</vt:lpstr>
      <vt:lpstr>Visualization description</vt:lpstr>
      <vt:lpstr>Visualization description</vt:lpstr>
      <vt:lpstr>Visualization description</vt:lpstr>
      <vt:lpstr>Class Material Incorporated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TweetFlow </dc:title>
  <cp:lastModifiedBy>Sharanya Bathey</cp:lastModifiedBy>
  <cp:revision>4</cp:revision>
  <dcterms:modified xsi:type="dcterms:W3CDTF">2014-10-13T22:10:07Z</dcterms:modified>
</cp:coreProperties>
</file>